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9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49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4A77-4235-BF37-EB51-7A9EDBAD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529" y="1214437"/>
            <a:ext cx="10284941" cy="2591443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5AF48-A70E-B40E-BCE5-61E97B02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528" y="3935671"/>
            <a:ext cx="10284941" cy="11923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295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70CE-2783-36F9-610D-5CD32134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68333"/>
            <a:ext cx="11430000" cy="2852737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94D0D-99B7-52A9-C81A-5CAEC582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058122"/>
            <a:ext cx="1142999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99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EA81-A530-51B9-8DA3-A1516A25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8E61-DCEA-A990-D1A6-355DA1D8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16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A9BC-BDB3-396F-F40A-446E8DF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E2193-DD3E-08E9-8737-944BE9D72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532238"/>
            <a:ext cx="5636741" cy="4102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E618B-5032-F9A0-ADF7-9DB88612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2238"/>
            <a:ext cx="5636740" cy="4102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75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EA81-A530-51B9-8DA3-A1516A25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8E61-DCEA-A990-D1A6-355DA1D8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81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2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A9BC-BDB3-396F-F40A-446E8DF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E2193-DD3E-08E9-8737-944BE9D72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532238"/>
            <a:ext cx="5636741" cy="4102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E618B-5032-F9A0-ADF7-9DB88612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2238"/>
            <a:ext cx="5636740" cy="4102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97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F4E36-1D66-996A-792F-0C15A24D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296563"/>
            <a:ext cx="11454714" cy="107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A7E03-F8AA-63C7-5992-113A071E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59" y="1532238"/>
            <a:ext cx="11454714" cy="410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1699D-09C9-8127-ADB9-6F0971869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915F3-89FD-554B-89CF-CAE1A8A069C4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1B296-B590-109F-CAC1-DBFCE2379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14219-5118-B141-A7EE-CDEAA35B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59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9F62-A788-B417-90CD-F5CE1872F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136D6-6F16-089B-4E5B-9D997E2E1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7AF2-BEF0-1C08-60F0-134918BD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5DC58-CE42-CE30-6B88-4BFCAE745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CBEF-3371-77F1-3F0C-C9FE4AE1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9492-250C-561E-3BD9-D35B0736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2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CB39-E409-C23F-B058-9DC8EBD7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1757-AC70-747A-AF61-EFC2AABE60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A024-4BA7-7EA4-7042-B794ABFA8A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9C0B-48B9-029F-72F3-7E7113AD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2F8BB-87FE-CC7F-AD5D-29D56A14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6B04-9AE9-FACA-7D8B-11E115CB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6AD5-CD97-42E0-0C40-1898A3264C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C5D18-76B3-6458-4D13-9EB57DFE3C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S 25 AM">
      <a:dk1>
        <a:srgbClr val="000000"/>
      </a:dk1>
      <a:lt1>
        <a:srgbClr val="FFFFFF"/>
      </a:lt1>
      <a:dk2>
        <a:srgbClr val="0E2841"/>
      </a:dk2>
      <a:lt2>
        <a:srgbClr val="FFF3E0"/>
      </a:lt2>
      <a:accent1>
        <a:srgbClr val="DC641E"/>
      </a:accent1>
      <a:accent2>
        <a:srgbClr val="F0C049"/>
      </a:accent2>
      <a:accent3>
        <a:srgbClr val="AC2828"/>
      </a:accent3>
      <a:accent4>
        <a:srgbClr val="CD7127"/>
      </a:accent4>
      <a:accent5>
        <a:srgbClr val="B73B20"/>
      </a:accent5>
      <a:accent6>
        <a:srgbClr val="E5C093"/>
      </a:accent6>
      <a:hlink>
        <a:srgbClr val="DC641E"/>
      </a:hlink>
      <a:folHlink>
        <a:srgbClr val="AC282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Alaina Kornfeld</dc:creator>
  <cp:lastModifiedBy>Megan Styler</cp:lastModifiedBy>
  <cp:revision>8</cp:revision>
  <dcterms:created xsi:type="dcterms:W3CDTF">2024-11-26T19:06:11Z</dcterms:created>
  <dcterms:modified xsi:type="dcterms:W3CDTF">2025-01-17T21:54:46Z</dcterms:modified>
</cp:coreProperties>
</file>